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4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0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5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9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26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8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8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3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4E37-6DF7-4393-A352-57FC1C59B79C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3DEBE-0FBE-4E4A-BCDC-76095E59E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2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7"/>
            <a:ext cx="12192000" cy="8123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109" y="86264"/>
            <a:ext cx="10857781" cy="1318854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AR DARLING" panose="02000000000000000000" pitchFamily="2" charset="0"/>
              </a:rPr>
              <a:t>Crimes In San Francisco</a:t>
            </a:r>
            <a:endParaRPr lang="en-US" sz="7200" dirty="0">
              <a:solidFill>
                <a:schemeClr val="bg1"/>
              </a:solidFill>
              <a:latin typeface="AR DARLING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8771" y="1619787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orte" panose="03060902040502070203" pitchFamily="66" charset="0"/>
              </a:rPr>
              <a:t>By-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Forte" panose="03060902040502070203" pitchFamily="66" charset="0"/>
              </a:rPr>
              <a:t>Sameer Darekar and Rohit Dandona</a:t>
            </a:r>
            <a:endParaRPr lang="en-US" sz="3600" dirty="0">
              <a:solidFill>
                <a:schemeClr val="bg1"/>
              </a:solidFill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Objective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453" y="1386126"/>
            <a:ext cx="7136653" cy="53502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6075" y="1281351"/>
            <a:ext cx="5495925" cy="4351338"/>
          </a:xfrm>
        </p:spPr>
        <p:txBody>
          <a:bodyPr/>
          <a:lstStyle/>
          <a:p>
            <a:r>
              <a:rPr lang="en-US" dirty="0" smtClean="0"/>
              <a:t>Reduce the Crime in San Francisco</a:t>
            </a:r>
          </a:p>
          <a:p>
            <a:r>
              <a:rPr lang="en-US" dirty="0" smtClean="0"/>
              <a:t>Help the SFPD to find Patterns in Crime</a:t>
            </a:r>
          </a:p>
          <a:p>
            <a:r>
              <a:rPr lang="en-US" dirty="0" smtClean="0"/>
              <a:t>Help them to manage the troops and patrol vehicles</a:t>
            </a:r>
          </a:p>
          <a:p>
            <a:r>
              <a:rPr lang="en-US" dirty="0" smtClean="0"/>
              <a:t>Help the people to find out high prone crime areas </a:t>
            </a:r>
          </a:p>
          <a:p>
            <a:r>
              <a:rPr lang="en-US" dirty="0" smtClean="0"/>
              <a:t>Anything else?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Overall Crime Scenario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935" y="1690688"/>
            <a:ext cx="7172374" cy="5020662"/>
          </a:xfr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+ bar graph or Pie chart of all crimes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Distribution of </a:t>
            </a:r>
            <a:r>
              <a:rPr lang="en-US" sz="3511" dirty="0" smtClean="0">
                <a:latin typeface="Cooper Black" panose="0208090404030B020404" pitchFamily="18" charset="0"/>
              </a:rPr>
              <a:t>Larceny </a:t>
            </a:r>
            <a:r>
              <a:rPr lang="en-US" sz="3511" smtClean="0">
                <a:latin typeface="Cooper Black" panose="0208090404030B020404" pitchFamily="18" charset="0"/>
              </a:rPr>
              <a:t>and theft by </a:t>
            </a:r>
            <a:r>
              <a:rPr lang="en-US" sz="3511" dirty="0" smtClean="0">
                <a:latin typeface="Cooper Black" panose="0208090404030B020404" pitchFamily="18" charset="0"/>
              </a:rPr>
              <a:t>Time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8191500" y="1825625"/>
            <a:ext cx="31623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 bar graph of all crimes by time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6784"/>
            <a:ext cx="7582619" cy="5307834"/>
          </a:xfrm>
        </p:spPr>
      </p:pic>
    </p:spTree>
    <p:extLst>
      <p:ext uri="{BB962C8B-B14F-4D97-AF65-F5344CB8AC3E}">
        <p14:creationId xmlns:p14="http://schemas.microsoft.com/office/powerpoint/2010/main" val="36946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75" y="1203312"/>
            <a:ext cx="8078125" cy="5654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Distribution of Theft Crime by Time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7753350" y="1581150"/>
            <a:ext cx="3600450" cy="4595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 bar graph of all crimes by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71346"/>
            <a:ext cx="7877174" cy="5586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Distribution of Vandalism by Time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7753350" y="1581150"/>
            <a:ext cx="3600450" cy="4595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 bar graph of all crimes by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296"/>
            <a:ext cx="7972434" cy="5580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11" dirty="0" smtClean="0">
                <a:latin typeface="Cooper Black" panose="0208090404030B020404" pitchFamily="18" charset="0"/>
              </a:rPr>
              <a:t>Distribution of Assault by Time</a:t>
            </a:r>
            <a:endParaRPr lang="en-US" sz="3511" dirty="0">
              <a:latin typeface="Cooper Black" panose="0208090404030B020404" pitchFamily="18" charset="0"/>
            </a:endParaRPr>
          </a:p>
        </p:txBody>
      </p:sp>
      <p:sp>
        <p:nvSpPr>
          <p:cNvPr id="5" name="Content Placeholder 14"/>
          <p:cNvSpPr txBox="1">
            <a:spLocks/>
          </p:cNvSpPr>
          <p:nvPr/>
        </p:nvSpPr>
        <p:spPr>
          <a:xfrm>
            <a:off x="7753350" y="1581150"/>
            <a:ext cx="3600450" cy="45958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 bar graph of all crimes by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114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 DARLING</vt:lpstr>
      <vt:lpstr>Arial</vt:lpstr>
      <vt:lpstr>Calibri</vt:lpstr>
      <vt:lpstr>Calibri Light</vt:lpstr>
      <vt:lpstr>Cooper Black</vt:lpstr>
      <vt:lpstr>Forte</vt:lpstr>
      <vt:lpstr>Office Theme</vt:lpstr>
      <vt:lpstr>Crimes In San Francisco</vt:lpstr>
      <vt:lpstr>Objective</vt:lpstr>
      <vt:lpstr>Overall Crime Scenario</vt:lpstr>
      <vt:lpstr>Distribution of Larceny and theft by Time</vt:lpstr>
      <vt:lpstr>Distribution of Theft Crime by Time</vt:lpstr>
      <vt:lpstr>Distribution of Vandalism by Time</vt:lpstr>
      <vt:lpstr>Distribution of Assault by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Crimes in San Francisco</dc:title>
  <dc:creator>Sameer Darekar</dc:creator>
  <cp:lastModifiedBy>Sameer Darekar</cp:lastModifiedBy>
  <cp:revision>12</cp:revision>
  <dcterms:created xsi:type="dcterms:W3CDTF">2016-04-15T02:07:40Z</dcterms:created>
  <dcterms:modified xsi:type="dcterms:W3CDTF">2016-04-18T04:56:25Z</dcterms:modified>
</cp:coreProperties>
</file>